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63" r:id="rId5"/>
    <p:sldId id="267" r:id="rId6"/>
    <p:sldId id="266" r:id="rId7"/>
    <p:sldId id="265" r:id="rId8"/>
    <p:sldId id="264" r:id="rId9"/>
    <p:sldId id="273" r:id="rId10"/>
    <p:sldId id="268" r:id="rId11"/>
    <p:sldId id="269" r:id="rId12"/>
    <p:sldId id="274" r:id="rId13"/>
    <p:sldId id="276" r:id="rId14"/>
    <p:sldId id="277" r:id="rId15"/>
    <p:sldId id="278" r:id="rId16"/>
    <p:sldId id="279" r:id="rId17"/>
    <p:sldId id="275" r:id="rId18"/>
    <p:sldId id="280" r:id="rId19"/>
    <p:sldId id="283" r:id="rId20"/>
    <p:sldId id="285" r:id="rId21"/>
    <p:sldId id="281" r:id="rId22"/>
    <p:sldId id="282" r:id="rId23"/>
    <p:sldId id="286" r:id="rId24"/>
    <p:sldId id="287" r:id="rId25"/>
    <p:sldId id="288" r:id="rId26"/>
    <p:sldId id="289" r:id="rId27"/>
    <p:sldId id="290" r:id="rId28"/>
    <p:sldId id="271" r:id="rId29"/>
    <p:sldId id="272" r:id="rId30"/>
    <p:sldId id="26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2900513" y="4361560"/>
            <a:ext cx="6390967" cy="1015663"/>
          </a:xfrm>
          <a:prstGeom prst="rect">
            <a:avLst/>
          </a:prstGeom>
          <a:noFill/>
        </p:spPr>
        <p:txBody>
          <a:bodyPr wrap="square" rtlCol="0">
            <a:spAutoFit/>
          </a:bodyPr>
          <a:lstStyle/>
          <a:p>
            <a:r>
              <a:rPr lang="en-US" sz="6000" dirty="0"/>
              <a:t>Go Fun Go And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053A8B77-4F5E-FD2A-9444-FCDF1C904C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1811" y="2128621"/>
            <a:ext cx="8108375" cy="4028026"/>
          </a:xfrm>
          <a:prstGeom prst="rect">
            <a:avLst/>
          </a:prstGeom>
        </p:spPr>
      </p:pic>
    </p:spTree>
    <p:extLst>
      <p:ext uri="{BB962C8B-B14F-4D97-AF65-F5344CB8AC3E}">
        <p14:creationId xmlns:p14="http://schemas.microsoft.com/office/powerpoint/2010/main" val="249448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3792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7EB060D2-B9BE-156A-503E-0C7CA9C1C7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401" y="2235331"/>
            <a:ext cx="8347197" cy="3916655"/>
          </a:xfrm>
          <a:prstGeom prst="rect">
            <a:avLst/>
          </a:prstGeom>
          <a:noFill/>
          <a:ln>
            <a:noFill/>
          </a:ln>
        </p:spPr>
      </p:pic>
    </p:spTree>
    <p:extLst>
      <p:ext uri="{BB962C8B-B14F-4D97-AF65-F5344CB8AC3E}">
        <p14:creationId xmlns:p14="http://schemas.microsoft.com/office/powerpoint/2010/main" val="384015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CBC095E7-1115-0C0E-7BAA-6FB8E63414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252" y="1630987"/>
            <a:ext cx="7777316" cy="4337194"/>
          </a:xfrm>
          <a:prstGeom prst="rect">
            <a:avLst/>
          </a:prstGeom>
          <a:noFill/>
          <a:ln>
            <a:noFill/>
          </a:ln>
        </p:spPr>
      </p:pic>
    </p:spTree>
    <p:extLst>
      <p:ext uri="{BB962C8B-B14F-4D97-AF65-F5344CB8AC3E}">
        <p14:creationId xmlns:p14="http://schemas.microsoft.com/office/powerpoint/2010/main" val="1843041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E8420DE4-F47F-B792-C827-5586310B7D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398" y="1612490"/>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3978A38A-25D6-7A40-2B89-7CF4D2AC2A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9028" y="2075477"/>
            <a:ext cx="8549291" cy="4025706"/>
          </a:xfrm>
          <a:prstGeom prst="rect">
            <a:avLst/>
          </a:prstGeom>
          <a:noFill/>
          <a:ln>
            <a:noFill/>
          </a:ln>
        </p:spPr>
      </p:pic>
    </p:spTree>
    <p:extLst>
      <p:ext uri="{BB962C8B-B14F-4D97-AF65-F5344CB8AC3E}">
        <p14:creationId xmlns:p14="http://schemas.microsoft.com/office/powerpoint/2010/main" val="187689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6F62080-0344-006E-66E4-CFD7321658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809" y="2075477"/>
            <a:ext cx="9012381" cy="4213775"/>
          </a:xfrm>
          <a:prstGeom prst="rect">
            <a:avLst/>
          </a:prstGeom>
          <a:noFill/>
          <a:ln>
            <a:noFill/>
          </a:ln>
        </p:spPr>
      </p:pic>
    </p:spTree>
    <p:extLst>
      <p:ext uri="{BB962C8B-B14F-4D97-AF65-F5344CB8AC3E}">
        <p14:creationId xmlns:p14="http://schemas.microsoft.com/office/powerpoint/2010/main" val="405850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8D1DEE54-D85C-1E06-8A7D-0D1A58D05A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768490" y="2005445"/>
            <a:ext cx="8445520" cy="4231660"/>
          </a:xfrm>
          <a:prstGeom prst="rect">
            <a:avLst/>
          </a:prstGeom>
          <a:noFill/>
          <a:ln>
            <a:noFill/>
          </a:ln>
        </p:spPr>
      </p:pic>
    </p:spTree>
    <p:extLst>
      <p:ext uri="{BB962C8B-B14F-4D97-AF65-F5344CB8AC3E}">
        <p14:creationId xmlns:p14="http://schemas.microsoft.com/office/powerpoint/2010/main" val="14090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97598D2B-98DE-8387-564A-14EC8558DC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063" y="1944335"/>
            <a:ext cx="9359876" cy="4391822"/>
          </a:xfrm>
          <a:prstGeom prst="rect">
            <a:avLst/>
          </a:prstGeom>
          <a:noFill/>
          <a:ln>
            <a:noFill/>
          </a:ln>
        </p:spPr>
      </p:pic>
    </p:spTree>
    <p:extLst>
      <p:ext uri="{BB962C8B-B14F-4D97-AF65-F5344CB8AC3E}">
        <p14:creationId xmlns:p14="http://schemas.microsoft.com/office/powerpoint/2010/main" val="283506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location, and number of people. </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2144587"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5" name="Group 14">
            <a:extLst>
              <a:ext uri="{FF2B5EF4-FFF2-40B4-BE49-F238E27FC236}">
                <a16:creationId xmlns:a16="http://schemas.microsoft.com/office/drawing/2014/main" id="{DC04ED9E-C056-499D-16C3-9FF0809853A9}"/>
              </a:ext>
            </a:extLst>
          </p:cNvPr>
          <p:cNvGrpSpPr/>
          <p:nvPr/>
        </p:nvGrpSpPr>
        <p:grpSpPr>
          <a:xfrm>
            <a:off x="5170026" y="2043135"/>
            <a:ext cx="1477701" cy="1495823"/>
            <a:chOff x="5163276" y="2390377"/>
            <a:chExt cx="1477701"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44926" y="2971800"/>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5163276" y="2390377"/>
              <a:ext cx="1477701"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Company</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025661"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1464952" y="380517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a:p>
            <a:pPr algn="just"/>
            <a:r>
              <a:rPr lang="en-US" dirty="0"/>
              <a:t>Privilege = 0</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4583576" y="3805176"/>
            <a:ext cx="265060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user privilege he can also request to add his business.</a:t>
            </a:r>
          </a:p>
          <a:p>
            <a:pPr algn="just"/>
            <a:r>
              <a:rPr lang="en-US" dirty="0"/>
              <a:t>Privilege = 2 </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056236" y="3698110"/>
            <a:ext cx="2951288" cy="26173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a:p>
            <a:pPr algn="just"/>
            <a:r>
              <a:rPr lang="en-US" dirty="0"/>
              <a:t>Privilege = 1 </a:t>
            </a:r>
          </a:p>
        </p:txBody>
      </p:sp>
    </p:spTree>
    <p:extLst>
      <p:ext uri="{BB962C8B-B14F-4D97-AF65-F5344CB8AC3E}">
        <p14:creationId xmlns:p14="http://schemas.microsoft.com/office/powerpoint/2010/main" val="118847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59" y="2342114"/>
            <a:ext cx="3825240"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868418"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53D84B57-CEBC-C550-D9DF-337E3C3B0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4396" y="1862603"/>
            <a:ext cx="6447020" cy="3230507"/>
          </a:xfrm>
          <a:prstGeom prst="rect">
            <a:avLst/>
          </a:prstGeom>
        </p:spPr>
      </p:pic>
    </p:spTree>
    <p:extLst>
      <p:ext uri="{BB962C8B-B14F-4D97-AF65-F5344CB8AC3E}">
        <p14:creationId xmlns:p14="http://schemas.microsoft.com/office/powerpoint/2010/main" val="252530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Subtitle 2">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401F0120-050C-6841-4088-9774B2C17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436668" y="2912558"/>
            <a:ext cx="7318664" cy="3380843"/>
          </a:xfrm>
          <a:prstGeom prst="rect">
            <a:avLst/>
          </a:prstGeom>
          <a:noFill/>
          <a:ln>
            <a:noFill/>
          </a:ln>
        </p:spPr>
      </p:pic>
    </p:spTree>
    <p:extLst>
      <p:ext uri="{BB962C8B-B14F-4D97-AF65-F5344CB8AC3E}">
        <p14:creationId xmlns:p14="http://schemas.microsoft.com/office/powerpoint/2010/main" val="105996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7776FCA5-7862-2F23-D936-5D614388F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80719" y="1615808"/>
            <a:ext cx="7272184" cy="3649020"/>
          </a:xfrm>
          <a:prstGeom prst="rect">
            <a:avLst/>
          </a:prstGeom>
          <a:noFill/>
          <a:ln>
            <a:noFill/>
          </a:ln>
        </p:spPr>
      </p:pic>
    </p:spTree>
    <p:extLst>
      <p:ext uri="{BB962C8B-B14F-4D97-AF65-F5344CB8AC3E}">
        <p14:creationId xmlns:p14="http://schemas.microsoft.com/office/powerpoint/2010/main" val="167009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Subtitle 2">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1917</TotalTime>
  <Words>1230</Words>
  <Application>Microsoft Office PowerPoint</Application>
  <PresentationFormat>Widescreen</PresentationFormat>
  <Paragraphs>93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PowerPoint Presentation</vt:lpstr>
      <vt:lpstr>Our Services</vt:lpstr>
      <vt:lpstr>About and Contact us</vt:lpstr>
      <vt:lpstr>PowerPoint Presentation</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Dashboard</vt:lpstr>
      <vt:lpstr>User control Page</vt:lpstr>
      <vt:lpstr>User privileges</vt:lpstr>
      <vt:lpstr>Places control Page</vt:lpstr>
      <vt:lpstr>Requests control Page</vt:lpstr>
      <vt:lpstr>Requests control Page</vt:lpstr>
      <vt:lpstr>Insert control Page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15</cp:revision>
  <dcterms:created xsi:type="dcterms:W3CDTF">2023-05-16T20:18:37Z</dcterms:created>
  <dcterms:modified xsi:type="dcterms:W3CDTF">2023-07-07T19:57:37Z</dcterms:modified>
</cp:coreProperties>
</file>